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f50233ec3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f50233ec3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f4d8878bd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f4d8878b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f50233ec30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f50233ec30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f50233ec30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f50233ec30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f5460f0d5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f5460f0d5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f61ea45730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f61ea4573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047143a45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047143a45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f61ea4573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f61ea4573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0938825460_2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0938825460_2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openxmlformats.org/officeDocument/2006/relationships/hyperlink" Target="https://evsanz.github.io/Proyecto-PVLI/" TargetMode="External"/><Relationship Id="rId5" Type="http://schemas.openxmlformats.org/officeDocument/2006/relationships/image" Target="../media/image36.png"/><Relationship Id="rId6" Type="http://schemas.openxmlformats.org/officeDocument/2006/relationships/image" Target="../media/image35.png"/><Relationship Id="rId7" Type="http://schemas.openxmlformats.org/officeDocument/2006/relationships/image" Target="../media/image37.png"/><Relationship Id="rId8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3.gif"/><Relationship Id="rId9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8.png"/><Relationship Id="rId7" Type="http://schemas.openxmlformats.org/officeDocument/2006/relationships/image" Target="../media/image2.png"/><Relationship Id="rId8" Type="http://schemas.openxmlformats.org/officeDocument/2006/relationships/image" Target="../media/image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3.gif"/><Relationship Id="rId6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gif"/><Relationship Id="rId4" Type="http://schemas.openxmlformats.org/officeDocument/2006/relationships/image" Target="../media/image1.png"/><Relationship Id="rId10" Type="http://schemas.openxmlformats.org/officeDocument/2006/relationships/image" Target="../media/image18.png"/><Relationship Id="rId9" Type="http://schemas.openxmlformats.org/officeDocument/2006/relationships/image" Target="../media/image20.png"/><Relationship Id="rId5" Type="http://schemas.openxmlformats.org/officeDocument/2006/relationships/image" Target="../media/image7.png"/><Relationship Id="rId6" Type="http://schemas.openxmlformats.org/officeDocument/2006/relationships/image" Target="../media/image13.png"/><Relationship Id="rId7" Type="http://schemas.openxmlformats.org/officeDocument/2006/relationships/image" Target="../media/image12.png"/><Relationship Id="rId8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1.png"/><Relationship Id="rId10" Type="http://schemas.openxmlformats.org/officeDocument/2006/relationships/image" Target="../media/image15.png"/><Relationship Id="rId9" Type="http://schemas.openxmlformats.org/officeDocument/2006/relationships/image" Target="../media/image24.png"/><Relationship Id="rId5" Type="http://schemas.openxmlformats.org/officeDocument/2006/relationships/image" Target="../media/image14.png"/><Relationship Id="rId6" Type="http://schemas.openxmlformats.org/officeDocument/2006/relationships/image" Target="../media/image17.png"/><Relationship Id="rId7" Type="http://schemas.openxmlformats.org/officeDocument/2006/relationships/image" Target="../media/image4.gif"/><Relationship Id="rId8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1" Type="http://schemas.openxmlformats.org/officeDocument/2006/relationships/image" Target="../media/image23.png"/><Relationship Id="rId10" Type="http://schemas.openxmlformats.org/officeDocument/2006/relationships/image" Target="../media/image13.png"/><Relationship Id="rId13" Type="http://schemas.openxmlformats.org/officeDocument/2006/relationships/image" Target="../media/image15.png"/><Relationship Id="rId1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Relationship Id="rId4" Type="http://schemas.openxmlformats.org/officeDocument/2006/relationships/image" Target="../media/image3.gif"/><Relationship Id="rId9" Type="http://schemas.openxmlformats.org/officeDocument/2006/relationships/image" Target="../media/image22.png"/><Relationship Id="rId5" Type="http://schemas.openxmlformats.org/officeDocument/2006/relationships/image" Target="../media/image1.png"/><Relationship Id="rId6" Type="http://schemas.openxmlformats.org/officeDocument/2006/relationships/image" Target="../media/image14.png"/><Relationship Id="rId7" Type="http://schemas.openxmlformats.org/officeDocument/2006/relationships/image" Target="../media/image8.png"/><Relationship Id="rId8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1" Type="http://schemas.openxmlformats.org/officeDocument/2006/relationships/image" Target="../media/image32.png"/><Relationship Id="rId10" Type="http://schemas.openxmlformats.org/officeDocument/2006/relationships/image" Target="../media/image28.png"/><Relationship Id="rId13" Type="http://schemas.openxmlformats.org/officeDocument/2006/relationships/image" Target="../media/image38.png"/><Relationship Id="rId12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gif"/><Relationship Id="rId4" Type="http://schemas.openxmlformats.org/officeDocument/2006/relationships/image" Target="../media/image8.png"/><Relationship Id="rId9" Type="http://schemas.openxmlformats.org/officeDocument/2006/relationships/image" Target="../media/image26.png"/><Relationship Id="rId5" Type="http://schemas.openxmlformats.org/officeDocument/2006/relationships/image" Target="../media/image33.png"/><Relationship Id="rId6" Type="http://schemas.openxmlformats.org/officeDocument/2006/relationships/image" Target="../media/image1.png"/><Relationship Id="rId7" Type="http://schemas.openxmlformats.org/officeDocument/2006/relationships/image" Target="../media/image27.png"/><Relationship Id="rId8" Type="http://schemas.openxmlformats.org/officeDocument/2006/relationships/image" Target="../media/image2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3.gif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30.png"/><Relationship Id="rId8" Type="http://schemas.openxmlformats.org/officeDocument/2006/relationships/image" Target="../media/image3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3.gif"/><Relationship Id="rId5" Type="http://schemas.openxmlformats.org/officeDocument/2006/relationships/image" Target="../media/image1.png"/><Relationship Id="rId6" Type="http://schemas.openxmlformats.org/officeDocument/2006/relationships/image" Target="../media/image41.png"/><Relationship Id="rId7" Type="http://schemas.openxmlformats.org/officeDocument/2006/relationships/image" Target="../media/image39.png"/><Relationship Id="rId8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0" l="5566" r="1815" t="0"/>
          <a:stretch/>
        </p:blipFill>
        <p:spPr>
          <a:xfrm>
            <a:off x="91150" y="-30975"/>
            <a:ext cx="8893701" cy="5236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633475"/>
            <a:ext cx="9144000" cy="45720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-2183850" y="-1344275"/>
            <a:ext cx="85206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090300" y="3350650"/>
            <a:ext cx="296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 rotWithShape="1">
          <a:blip r:embed="rId5">
            <a:alphaModFix/>
          </a:blip>
          <a:srcRect b="0" l="37694" r="56414" t="0"/>
          <a:stretch/>
        </p:blipFill>
        <p:spPr>
          <a:xfrm>
            <a:off x="8832300" y="-30975"/>
            <a:ext cx="326875" cy="520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 rotWithShape="1">
          <a:blip r:embed="rId5">
            <a:alphaModFix/>
          </a:blip>
          <a:srcRect b="0" l="37694" r="56414" t="0"/>
          <a:stretch/>
        </p:blipFill>
        <p:spPr>
          <a:xfrm flipH="1">
            <a:off x="-15175" y="-30987"/>
            <a:ext cx="302975" cy="520547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/>
        </p:nvSpPr>
        <p:spPr>
          <a:xfrm>
            <a:off x="3441500" y="2719375"/>
            <a:ext cx="2237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Nimeton Studios:</a:t>
            </a:r>
            <a:endParaRPr b="1" sz="15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61" name="Google Shape;61;p13"/>
          <p:cNvPicPr preferRelativeResize="0"/>
          <p:nvPr/>
        </p:nvPicPr>
        <p:blipFill rotWithShape="1">
          <a:blip r:embed="rId4">
            <a:alphaModFix/>
          </a:blip>
          <a:srcRect b="8019" l="36267" r="36300" t="82893"/>
          <a:stretch/>
        </p:blipFill>
        <p:spPr>
          <a:xfrm>
            <a:off x="3319438" y="4003450"/>
            <a:ext cx="2508314" cy="415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 txBox="1"/>
          <p:nvPr/>
        </p:nvSpPr>
        <p:spPr>
          <a:xfrm>
            <a:off x="3441500" y="3587950"/>
            <a:ext cx="2237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Javier “Yavi” Villegas</a:t>
            </a:r>
            <a:endParaRPr b="1"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Eva Sanchez</a:t>
            </a:r>
            <a:endParaRPr b="1"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Rocio Sánchez</a:t>
            </a:r>
            <a:endParaRPr b="1"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Marta Croche</a:t>
            </a:r>
            <a:endParaRPr b="1"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3300" y="0"/>
            <a:ext cx="46607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2"/>
          <p:cNvSpPr txBox="1"/>
          <p:nvPr>
            <p:ph type="title"/>
          </p:nvPr>
        </p:nvSpPr>
        <p:spPr>
          <a:xfrm>
            <a:off x="311700" y="628325"/>
            <a:ext cx="8520600" cy="6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u="sng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Comunicación</a:t>
            </a:r>
            <a:endParaRPr b="1" u="sng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56" name="Google Shape;256;p22"/>
          <p:cNvPicPr preferRelativeResize="0"/>
          <p:nvPr/>
        </p:nvPicPr>
        <p:blipFill rotWithShape="1">
          <a:blip r:embed="rId4">
            <a:alphaModFix/>
          </a:blip>
          <a:srcRect b="24566" l="17951" r="18459" t="24561"/>
          <a:stretch/>
        </p:blipFill>
        <p:spPr>
          <a:xfrm>
            <a:off x="902575" y="3572250"/>
            <a:ext cx="1779850" cy="142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2"/>
          <p:cNvPicPr preferRelativeResize="0"/>
          <p:nvPr/>
        </p:nvPicPr>
        <p:blipFill rotWithShape="1">
          <a:blip r:embed="rId4">
            <a:alphaModFix/>
          </a:blip>
          <a:srcRect b="24566" l="17951" r="18459" t="24561"/>
          <a:stretch/>
        </p:blipFill>
        <p:spPr>
          <a:xfrm>
            <a:off x="3682075" y="3572250"/>
            <a:ext cx="1779850" cy="142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2"/>
          <p:cNvPicPr preferRelativeResize="0"/>
          <p:nvPr/>
        </p:nvPicPr>
        <p:blipFill rotWithShape="1">
          <a:blip r:embed="rId4">
            <a:alphaModFix/>
          </a:blip>
          <a:srcRect b="24566" l="17951" r="18459" t="24561"/>
          <a:stretch/>
        </p:blipFill>
        <p:spPr>
          <a:xfrm>
            <a:off x="6614375" y="3572250"/>
            <a:ext cx="1779850" cy="142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0563" y="2053425"/>
            <a:ext cx="1423875" cy="142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04125" y="2119000"/>
            <a:ext cx="1335754" cy="129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36425" y="2376475"/>
            <a:ext cx="1335750" cy="1035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2"/>
          <p:cNvPicPr preferRelativeResize="0"/>
          <p:nvPr/>
        </p:nvPicPr>
        <p:blipFill rotWithShape="1">
          <a:blip r:embed="rId8">
            <a:alphaModFix/>
          </a:blip>
          <a:srcRect b="0" l="37694" r="56414" t="0"/>
          <a:stretch/>
        </p:blipFill>
        <p:spPr>
          <a:xfrm>
            <a:off x="8841025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2"/>
          <p:cNvPicPr preferRelativeResize="0"/>
          <p:nvPr/>
        </p:nvPicPr>
        <p:blipFill rotWithShape="1">
          <a:blip r:embed="rId8">
            <a:alphaModFix/>
          </a:blip>
          <a:srcRect b="0" l="37694" r="56414" t="0"/>
          <a:stretch/>
        </p:blipFill>
        <p:spPr>
          <a:xfrm flipH="1">
            <a:off x="0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2"/>
          <p:cNvSpPr txBox="1"/>
          <p:nvPr>
            <p:ph idx="1" type="body"/>
          </p:nvPr>
        </p:nvSpPr>
        <p:spPr>
          <a:xfrm>
            <a:off x="-2752925" y="1769850"/>
            <a:ext cx="1544400" cy="47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300"/>
              </a:spcBef>
              <a:spcAft>
                <a:spcPts val="1200"/>
              </a:spcAft>
              <a:buNone/>
            </a:pPr>
            <a:r>
              <a:rPr b="1" lang="es" sz="115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@NinmetonStudios</a:t>
            </a:r>
            <a:endParaRPr b="1" sz="29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5" name="Google Shape;265;p22"/>
          <p:cNvSpPr txBox="1"/>
          <p:nvPr/>
        </p:nvSpPr>
        <p:spPr>
          <a:xfrm>
            <a:off x="3556800" y="1558250"/>
            <a:ext cx="203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@NimetonStudios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6" name="Google Shape;266;p22"/>
          <p:cNvSpPr txBox="1"/>
          <p:nvPr/>
        </p:nvSpPr>
        <p:spPr>
          <a:xfrm>
            <a:off x="2826875" y="1227850"/>
            <a:ext cx="378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rgbClr val="FFFFFF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https://evsanz.github.io/Proyecto-PVLI/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3F3F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1685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6075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>
            <p:ph type="title"/>
          </p:nvPr>
        </p:nvSpPr>
        <p:spPr>
          <a:xfrm>
            <a:off x="765475" y="678500"/>
            <a:ext cx="806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2720" u="sng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Índice</a:t>
            </a:r>
            <a:endParaRPr b="1" sz="2720" u="sng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765475" y="1319125"/>
            <a:ext cx="8244000" cy="35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Courier New"/>
              <a:buAutoNum type="arabicPeriod"/>
            </a:pPr>
            <a:r>
              <a:rPr lang="es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Sinopsis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Courier New"/>
              <a:buAutoNum type="arabicPeriod"/>
            </a:pPr>
            <a:r>
              <a:rPr lang="es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Mecánicas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Courier New"/>
              <a:buAutoNum type="arabicPeriod"/>
            </a:pPr>
            <a:r>
              <a:rPr lang="es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Dinámicas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Courier New"/>
              <a:buAutoNum type="arabicPeriod"/>
            </a:pPr>
            <a:r>
              <a:rPr lang="es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Hito 3 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Courier New"/>
              <a:buAutoNum type="arabicPeriod"/>
            </a:pPr>
            <a:r>
              <a:rPr lang="es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UML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Courier New"/>
              <a:buAutoNum type="arabicPeriod"/>
            </a:pPr>
            <a:r>
              <a:rPr lang="es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Investigación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Courier New"/>
              <a:buAutoNum type="arabicPeriod"/>
            </a:pPr>
            <a:r>
              <a:rPr lang="es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lang="es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omunicación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71" name="Google Shape;71;p14"/>
          <p:cNvPicPr preferRelativeResize="0"/>
          <p:nvPr/>
        </p:nvPicPr>
        <p:blipFill rotWithShape="1">
          <a:blip r:embed="rId5">
            <a:alphaModFix/>
          </a:blip>
          <a:srcRect b="0" l="37694" r="56414" t="0"/>
          <a:stretch/>
        </p:blipFill>
        <p:spPr>
          <a:xfrm>
            <a:off x="8832300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 rotWithShape="1">
          <a:blip r:embed="rId5">
            <a:alphaModFix/>
          </a:blip>
          <a:srcRect b="0" l="37694" r="56414" t="0"/>
          <a:stretch/>
        </p:blipFill>
        <p:spPr>
          <a:xfrm flipH="1">
            <a:off x="8725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 rotWithShape="1">
          <a:blip r:embed="rId6">
            <a:alphaModFix/>
          </a:blip>
          <a:srcRect b="11719" l="38251" r="33173" t="37058"/>
          <a:stretch/>
        </p:blipFill>
        <p:spPr>
          <a:xfrm>
            <a:off x="4456150" y="3141550"/>
            <a:ext cx="1018050" cy="182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 rotWithShape="1">
          <a:blip r:embed="rId7">
            <a:alphaModFix/>
          </a:blip>
          <a:srcRect b="24566" l="17951" r="18459" t="24561"/>
          <a:stretch/>
        </p:blipFill>
        <p:spPr>
          <a:xfrm>
            <a:off x="5761800" y="3784475"/>
            <a:ext cx="1477250" cy="118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 rotWithShape="1">
          <a:blip r:embed="rId8">
            <a:alphaModFix/>
          </a:blip>
          <a:srcRect b="29843" l="30208" r="30762" t="39532"/>
          <a:stretch/>
        </p:blipFill>
        <p:spPr>
          <a:xfrm flipH="1">
            <a:off x="6158513" y="3299200"/>
            <a:ext cx="683825" cy="54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 rotWithShape="1">
          <a:blip r:embed="rId6">
            <a:alphaModFix/>
          </a:blip>
          <a:srcRect b="11719" l="38251" r="33173" t="37058"/>
          <a:stretch/>
        </p:blipFill>
        <p:spPr>
          <a:xfrm>
            <a:off x="7526650" y="3141555"/>
            <a:ext cx="1018050" cy="182472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777212" y="2286625"/>
            <a:ext cx="2856875" cy="285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3F3F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5"/>
          <p:cNvPicPr preferRelativeResize="0"/>
          <p:nvPr/>
        </p:nvPicPr>
        <p:blipFill rotWithShape="1">
          <a:blip r:embed="rId3">
            <a:alphaModFix/>
          </a:blip>
          <a:srcRect b="14173" l="45234" r="28081" t="72644"/>
          <a:stretch/>
        </p:blipFill>
        <p:spPr>
          <a:xfrm>
            <a:off x="168125" y="95250"/>
            <a:ext cx="880775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/>
          <p:nvPr/>
        </p:nvSpPr>
        <p:spPr>
          <a:xfrm>
            <a:off x="576925" y="721350"/>
            <a:ext cx="3498300" cy="3744900"/>
          </a:xfrm>
          <a:prstGeom prst="rect">
            <a:avLst/>
          </a:prstGeom>
          <a:solidFill>
            <a:srgbClr val="22272E"/>
          </a:solidFill>
          <a:ln cap="flat" cmpd="sng" w="9525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 txBox="1"/>
          <p:nvPr>
            <p:ph type="title"/>
          </p:nvPr>
        </p:nvSpPr>
        <p:spPr>
          <a:xfrm>
            <a:off x="668725" y="721350"/>
            <a:ext cx="30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2720" u="sng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Sinopsis</a:t>
            </a:r>
            <a:endParaRPr b="1" sz="2720" u="sng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5" name="Google Shape;85;p15"/>
          <p:cNvSpPr txBox="1"/>
          <p:nvPr>
            <p:ph idx="1" type="body"/>
          </p:nvPr>
        </p:nvSpPr>
        <p:spPr>
          <a:xfrm>
            <a:off x="668725" y="1354900"/>
            <a:ext cx="3314700" cy="31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Lo que prometía ser un </a:t>
            </a:r>
            <a:r>
              <a:rPr b="1"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tranquilo </a:t>
            </a:r>
            <a:r>
              <a:rPr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viaje en tren, acabó convertido en una </a:t>
            </a:r>
            <a:r>
              <a:rPr b="1"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investigación </a:t>
            </a:r>
            <a:r>
              <a:rPr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policial a contrarreloj. </a:t>
            </a:r>
            <a:endParaRPr sz="16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Jugando como el detective Case, deberás resolver el </a:t>
            </a:r>
            <a:r>
              <a:rPr b="1"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misterio</a:t>
            </a:r>
            <a:r>
              <a:rPr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 detrás del </a:t>
            </a:r>
            <a:r>
              <a:rPr b="1"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asesinato</a:t>
            </a:r>
            <a:r>
              <a:rPr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 de uno de los </a:t>
            </a:r>
            <a:r>
              <a:rPr b="1"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pasajeros</a:t>
            </a:r>
            <a:r>
              <a:rPr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6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6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86" name="Google Shape;86;p15"/>
          <p:cNvPicPr preferRelativeResize="0"/>
          <p:nvPr/>
        </p:nvPicPr>
        <p:blipFill rotWithShape="1">
          <a:blip r:embed="rId4">
            <a:alphaModFix/>
          </a:blip>
          <a:srcRect b="0" l="37694" r="56414" t="0"/>
          <a:stretch/>
        </p:blipFill>
        <p:spPr>
          <a:xfrm>
            <a:off x="8832300" y="0"/>
            <a:ext cx="302975" cy="519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5"/>
          <p:cNvPicPr preferRelativeResize="0"/>
          <p:nvPr/>
        </p:nvPicPr>
        <p:blipFill rotWithShape="1">
          <a:blip r:embed="rId4">
            <a:alphaModFix/>
          </a:blip>
          <a:srcRect b="0" l="37694" r="56414" t="0"/>
          <a:stretch/>
        </p:blipFill>
        <p:spPr>
          <a:xfrm flipH="1">
            <a:off x="8725" y="0"/>
            <a:ext cx="302975" cy="519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5"/>
          <p:cNvPicPr preferRelativeResize="0"/>
          <p:nvPr/>
        </p:nvPicPr>
        <p:blipFill rotWithShape="1">
          <a:blip r:embed="rId5">
            <a:alphaModFix/>
          </a:blip>
          <a:srcRect b="0" l="79922" r="0" t="96567"/>
          <a:stretch/>
        </p:blipFill>
        <p:spPr>
          <a:xfrm>
            <a:off x="8725" y="5018575"/>
            <a:ext cx="691000" cy="1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5"/>
          <p:cNvPicPr preferRelativeResize="0"/>
          <p:nvPr/>
        </p:nvPicPr>
        <p:blipFill rotWithShape="1">
          <a:blip r:embed="rId5">
            <a:alphaModFix/>
          </a:blip>
          <a:srcRect b="0" l="79922" r="0" t="96567"/>
          <a:stretch/>
        </p:blipFill>
        <p:spPr>
          <a:xfrm>
            <a:off x="8552650" y="5018575"/>
            <a:ext cx="691000" cy="1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/>
          <p:cNvPicPr preferRelativeResize="0"/>
          <p:nvPr/>
        </p:nvPicPr>
        <p:blipFill rotWithShape="1">
          <a:blip r:embed="rId6">
            <a:alphaModFix/>
          </a:blip>
          <a:srcRect b="0" l="39354" r="47561" t="76455"/>
          <a:stretch/>
        </p:blipFill>
        <p:spPr>
          <a:xfrm>
            <a:off x="4208684" y="1828450"/>
            <a:ext cx="1820291" cy="319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5"/>
          <p:cNvPicPr preferRelativeResize="0"/>
          <p:nvPr/>
        </p:nvPicPr>
        <p:blipFill rotWithShape="1">
          <a:blip r:embed="rId6">
            <a:alphaModFix/>
          </a:blip>
          <a:srcRect b="0" l="52189" r="35673" t="76455"/>
          <a:stretch/>
        </p:blipFill>
        <p:spPr>
          <a:xfrm>
            <a:off x="5633300" y="1687900"/>
            <a:ext cx="1762925" cy="3330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5"/>
          <p:cNvPicPr preferRelativeResize="0"/>
          <p:nvPr/>
        </p:nvPicPr>
        <p:blipFill rotWithShape="1">
          <a:blip r:embed="rId6">
            <a:alphaModFix/>
          </a:blip>
          <a:srcRect b="24756" l="52189" r="37287" t="53990"/>
          <a:stretch/>
        </p:blipFill>
        <p:spPr>
          <a:xfrm>
            <a:off x="7083700" y="2181200"/>
            <a:ext cx="1468950" cy="288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/>
          <p:nvPr/>
        </p:nvSpPr>
        <p:spPr>
          <a:xfrm>
            <a:off x="133950" y="3642750"/>
            <a:ext cx="8876100" cy="15006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6"/>
          <p:cNvPicPr preferRelativeResize="0"/>
          <p:nvPr/>
        </p:nvPicPr>
        <p:blipFill rotWithShape="1">
          <a:blip r:embed="rId3">
            <a:alphaModFix/>
          </a:blip>
          <a:srcRect b="0" l="4422" r="24936" t="0"/>
          <a:stretch/>
        </p:blipFill>
        <p:spPr>
          <a:xfrm>
            <a:off x="6484174" y="-25"/>
            <a:ext cx="2659825" cy="364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4350" y="0"/>
            <a:ext cx="3765575" cy="364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175" y="0"/>
            <a:ext cx="3765575" cy="3642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6"/>
          <p:cNvSpPr txBox="1"/>
          <p:nvPr>
            <p:ph type="title"/>
          </p:nvPr>
        </p:nvSpPr>
        <p:spPr>
          <a:xfrm>
            <a:off x="1329275" y="2392038"/>
            <a:ext cx="2814300" cy="7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u="sng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Mecánicas</a:t>
            </a:r>
            <a:endParaRPr b="1" u="sng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9656900" y="1828500"/>
            <a:ext cx="303000" cy="14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</a:endParaRPr>
          </a:p>
        </p:txBody>
      </p:sp>
      <p:pic>
        <p:nvPicPr>
          <p:cNvPr id="103" name="Google Shape;103;p16"/>
          <p:cNvPicPr preferRelativeResize="0"/>
          <p:nvPr/>
        </p:nvPicPr>
        <p:blipFill rotWithShape="1">
          <a:blip r:embed="rId4">
            <a:alphaModFix/>
          </a:blip>
          <a:srcRect b="0" l="37694" r="56414" t="0"/>
          <a:stretch/>
        </p:blipFill>
        <p:spPr>
          <a:xfrm>
            <a:off x="8866525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6"/>
          <p:cNvPicPr preferRelativeResize="0"/>
          <p:nvPr/>
        </p:nvPicPr>
        <p:blipFill rotWithShape="1">
          <a:blip r:embed="rId4">
            <a:alphaModFix/>
          </a:blip>
          <a:srcRect b="0" l="37694" r="56414" t="0"/>
          <a:stretch/>
        </p:blipFill>
        <p:spPr>
          <a:xfrm flipH="1">
            <a:off x="-25500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6"/>
          <p:cNvPicPr preferRelativeResize="0"/>
          <p:nvPr/>
        </p:nvPicPr>
        <p:blipFill rotWithShape="1">
          <a:blip r:embed="rId5">
            <a:alphaModFix/>
          </a:blip>
          <a:srcRect b="5791" l="37655" r="31613" t="15300"/>
          <a:stretch/>
        </p:blipFill>
        <p:spPr>
          <a:xfrm flipH="1">
            <a:off x="6202350" y="1595825"/>
            <a:ext cx="791309" cy="1951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/>
          <p:nvPr/>
        </p:nvSpPr>
        <p:spPr>
          <a:xfrm>
            <a:off x="691000" y="3883150"/>
            <a:ext cx="1051800" cy="897900"/>
          </a:xfrm>
          <a:prstGeom prst="rect">
            <a:avLst/>
          </a:prstGeom>
          <a:solidFill>
            <a:srgbClr val="413F3F"/>
          </a:solidFill>
          <a:ln cap="flat" cmpd="sng" w="76200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16"/>
          <p:cNvPicPr preferRelativeResize="0"/>
          <p:nvPr/>
        </p:nvPicPr>
        <p:blipFill rotWithShape="1">
          <a:blip r:embed="rId5">
            <a:alphaModFix/>
          </a:blip>
          <a:srcRect b="49291" l="37655" r="31613" t="15299"/>
          <a:stretch/>
        </p:blipFill>
        <p:spPr>
          <a:xfrm>
            <a:off x="888375" y="3985525"/>
            <a:ext cx="657050" cy="757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6"/>
          <p:cNvSpPr/>
          <p:nvPr/>
        </p:nvSpPr>
        <p:spPr>
          <a:xfrm>
            <a:off x="2421563" y="3883150"/>
            <a:ext cx="4296900" cy="269400"/>
          </a:xfrm>
          <a:prstGeom prst="rect">
            <a:avLst/>
          </a:prstGeom>
          <a:solidFill>
            <a:srgbClr val="22272E"/>
          </a:solidFill>
          <a:ln cap="flat" cmpd="sng" w="9525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6"/>
          <p:cNvSpPr/>
          <p:nvPr/>
        </p:nvSpPr>
        <p:spPr>
          <a:xfrm>
            <a:off x="2411250" y="3861650"/>
            <a:ext cx="4296900" cy="1005000"/>
          </a:xfrm>
          <a:prstGeom prst="rect">
            <a:avLst/>
          </a:prstGeom>
          <a:solidFill>
            <a:srgbClr val="22272E"/>
          </a:solidFill>
          <a:ln cap="flat" cmpd="sng" w="9525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2411238" y="4575550"/>
            <a:ext cx="4296900" cy="269400"/>
          </a:xfrm>
          <a:prstGeom prst="rect">
            <a:avLst/>
          </a:prstGeom>
          <a:solidFill>
            <a:srgbClr val="22272E"/>
          </a:solidFill>
          <a:ln cap="flat" cmpd="sng" w="9525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6"/>
          <p:cNvSpPr txBox="1"/>
          <p:nvPr>
            <p:ph idx="1" type="body"/>
          </p:nvPr>
        </p:nvSpPr>
        <p:spPr>
          <a:xfrm>
            <a:off x="3316788" y="3777050"/>
            <a:ext cx="2129700" cy="5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55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Movimiento</a:t>
            </a:r>
            <a:endParaRPr sz="155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3021400" y="4152550"/>
            <a:ext cx="2893200" cy="5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Opciones de diálogo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3" name="Google Shape;113;p16"/>
          <p:cNvSpPr txBox="1"/>
          <p:nvPr>
            <p:ph idx="1" type="body"/>
          </p:nvPr>
        </p:nvSpPr>
        <p:spPr>
          <a:xfrm>
            <a:off x="3021400" y="4498750"/>
            <a:ext cx="2893200" cy="5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55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Índice de sospecha</a:t>
            </a:r>
            <a:endParaRPr sz="155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4" name="Google Shape;114;p16"/>
          <p:cNvSpPr/>
          <p:nvPr/>
        </p:nvSpPr>
        <p:spPr>
          <a:xfrm>
            <a:off x="7261425" y="3915100"/>
            <a:ext cx="1051800" cy="897900"/>
          </a:xfrm>
          <a:prstGeom prst="rect">
            <a:avLst/>
          </a:prstGeom>
          <a:solidFill>
            <a:srgbClr val="413F3F"/>
          </a:solidFill>
          <a:ln cap="flat" cmpd="sng" w="76200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4184612" y="1473341"/>
            <a:ext cx="2129700" cy="21968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6"/>
          <p:cNvPicPr preferRelativeResize="0"/>
          <p:nvPr/>
        </p:nvPicPr>
        <p:blipFill rotWithShape="1">
          <a:blip r:embed="rId7">
            <a:alphaModFix/>
          </a:blip>
          <a:srcRect b="35985" l="0" r="50000" t="54924"/>
          <a:stretch/>
        </p:blipFill>
        <p:spPr>
          <a:xfrm>
            <a:off x="428300" y="4813000"/>
            <a:ext cx="1577200" cy="19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6"/>
          <p:cNvPicPr preferRelativeResize="0"/>
          <p:nvPr/>
        </p:nvPicPr>
        <p:blipFill rotWithShape="1">
          <a:blip r:embed="rId8">
            <a:alphaModFix/>
          </a:blip>
          <a:srcRect b="31637" l="81560" r="5418" t="12207"/>
          <a:stretch/>
        </p:blipFill>
        <p:spPr>
          <a:xfrm>
            <a:off x="7197188" y="3861600"/>
            <a:ext cx="1190625" cy="10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6"/>
          <p:cNvPicPr preferRelativeResize="0"/>
          <p:nvPr/>
        </p:nvPicPr>
        <p:blipFill rotWithShape="1">
          <a:blip r:embed="rId9">
            <a:alphaModFix/>
          </a:blip>
          <a:srcRect b="26716" l="66537" r="0" t="49305"/>
          <a:stretch/>
        </p:blipFill>
        <p:spPr>
          <a:xfrm>
            <a:off x="277475" y="219475"/>
            <a:ext cx="1051800" cy="10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6"/>
          <p:cNvPicPr preferRelativeResize="0"/>
          <p:nvPr/>
        </p:nvPicPr>
        <p:blipFill rotWithShape="1">
          <a:blip r:embed="rId10">
            <a:alphaModFix/>
          </a:blip>
          <a:srcRect b="5231" l="0" r="0" t="0"/>
          <a:stretch/>
        </p:blipFill>
        <p:spPr>
          <a:xfrm>
            <a:off x="-25500" y="1324800"/>
            <a:ext cx="525575" cy="219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 rotWithShape="1">
          <a:blip r:embed="rId3">
            <a:alphaModFix/>
          </a:blip>
          <a:srcRect b="0" l="79922" r="0" t="96567"/>
          <a:stretch/>
        </p:blipFill>
        <p:spPr>
          <a:xfrm>
            <a:off x="0" y="3521600"/>
            <a:ext cx="691000" cy="12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6"/>
          <p:cNvPicPr preferRelativeResize="0"/>
          <p:nvPr/>
        </p:nvPicPr>
        <p:blipFill rotWithShape="1">
          <a:blip r:embed="rId3">
            <a:alphaModFix/>
          </a:blip>
          <a:srcRect b="0" l="79922" r="0" t="96567"/>
          <a:stretch/>
        </p:blipFill>
        <p:spPr>
          <a:xfrm>
            <a:off x="8478500" y="3521600"/>
            <a:ext cx="691000" cy="12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6"/>
          <p:cNvPicPr preferRelativeResize="0"/>
          <p:nvPr/>
        </p:nvPicPr>
        <p:blipFill rotWithShape="1">
          <a:blip r:embed="rId10">
            <a:alphaModFix/>
          </a:blip>
          <a:srcRect b="5231" l="0" r="0" t="0"/>
          <a:stretch/>
        </p:blipFill>
        <p:spPr>
          <a:xfrm flipH="1">
            <a:off x="8643925" y="1324800"/>
            <a:ext cx="525575" cy="219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0" l="59908" r="0" t="78997"/>
          <a:stretch/>
        </p:blipFill>
        <p:spPr>
          <a:xfrm>
            <a:off x="277475" y="0"/>
            <a:ext cx="5795675" cy="3642752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/>
          <p:nvPr/>
        </p:nvSpPr>
        <p:spPr>
          <a:xfrm>
            <a:off x="133950" y="3642750"/>
            <a:ext cx="8876100" cy="15006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 txBox="1"/>
          <p:nvPr>
            <p:ph idx="1" type="body"/>
          </p:nvPr>
        </p:nvSpPr>
        <p:spPr>
          <a:xfrm>
            <a:off x="9656900" y="1828500"/>
            <a:ext cx="303000" cy="14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</a:endParaRPr>
          </a:p>
        </p:txBody>
      </p:sp>
      <p:pic>
        <p:nvPicPr>
          <p:cNvPr id="130" name="Google Shape;130;p17"/>
          <p:cNvPicPr preferRelativeResize="0"/>
          <p:nvPr/>
        </p:nvPicPr>
        <p:blipFill rotWithShape="1">
          <a:blip r:embed="rId4">
            <a:alphaModFix/>
          </a:blip>
          <a:srcRect b="0" l="37694" r="56414" t="0"/>
          <a:stretch/>
        </p:blipFill>
        <p:spPr>
          <a:xfrm>
            <a:off x="8866500" y="0"/>
            <a:ext cx="303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7"/>
          <p:cNvSpPr/>
          <p:nvPr/>
        </p:nvSpPr>
        <p:spPr>
          <a:xfrm>
            <a:off x="691000" y="3883150"/>
            <a:ext cx="1051800" cy="897900"/>
          </a:xfrm>
          <a:prstGeom prst="rect">
            <a:avLst/>
          </a:prstGeom>
          <a:solidFill>
            <a:srgbClr val="413F3F"/>
          </a:solidFill>
          <a:ln cap="flat" cmpd="sng" w="76200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7"/>
          <p:cNvSpPr/>
          <p:nvPr/>
        </p:nvSpPr>
        <p:spPr>
          <a:xfrm>
            <a:off x="2421575" y="3787125"/>
            <a:ext cx="4296900" cy="1181700"/>
          </a:xfrm>
          <a:prstGeom prst="rect">
            <a:avLst/>
          </a:prstGeom>
          <a:solidFill>
            <a:srgbClr val="22272E"/>
          </a:solidFill>
          <a:ln cap="flat" cmpd="sng" w="9525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7"/>
          <p:cNvSpPr txBox="1"/>
          <p:nvPr>
            <p:ph idx="1" type="body"/>
          </p:nvPr>
        </p:nvSpPr>
        <p:spPr>
          <a:xfrm>
            <a:off x="2524500" y="3883150"/>
            <a:ext cx="4121100" cy="9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55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Encuentra al asesino antes de llegar a la estación</a:t>
            </a:r>
            <a:endParaRPr sz="155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4" name="Google Shape;134;p17"/>
          <p:cNvSpPr/>
          <p:nvPr/>
        </p:nvSpPr>
        <p:spPr>
          <a:xfrm>
            <a:off x="7261425" y="3915100"/>
            <a:ext cx="1051800" cy="897900"/>
          </a:xfrm>
          <a:prstGeom prst="rect">
            <a:avLst/>
          </a:prstGeom>
          <a:solidFill>
            <a:srgbClr val="413F3F"/>
          </a:solidFill>
          <a:ln cap="flat" cmpd="sng" w="76200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65488" y="3984976"/>
            <a:ext cx="657050" cy="758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7"/>
          <p:cNvPicPr preferRelativeResize="0"/>
          <p:nvPr/>
        </p:nvPicPr>
        <p:blipFill rotWithShape="1">
          <a:blip r:embed="rId4">
            <a:alphaModFix/>
          </a:blip>
          <a:srcRect b="0" l="37694" r="56414" t="0"/>
          <a:stretch/>
        </p:blipFill>
        <p:spPr>
          <a:xfrm flipH="1">
            <a:off x="-25500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7"/>
          <p:cNvSpPr txBox="1"/>
          <p:nvPr>
            <p:ph type="title"/>
          </p:nvPr>
        </p:nvSpPr>
        <p:spPr>
          <a:xfrm>
            <a:off x="1018713" y="1188175"/>
            <a:ext cx="2814300" cy="7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u="sng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Dinám</a:t>
            </a:r>
            <a:r>
              <a:rPr b="1" lang="es" u="sng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icas</a:t>
            </a:r>
            <a:endParaRPr b="1" u="sng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38" name="Google Shape;138;p17"/>
          <p:cNvPicPr preferRelativeResize="0"/>
          <p:nvPr/>
        </p:nvPicPr>
        <p:blipFill rotWithShape="1">
          <a:blip r:embed="rId3">
            <a:alphaModFix/>
          </a:blip>
          <a:srcRect b="0" l="59908" r="0" t="78997"/>
          <a:stretch/>
        </p:blipFill>
        <p:spPr>
          <a:xfrm flipH="1">
            <a:off x="3070850" y="0"/>
            <a:ext cx="5795675" cy="3642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7"/>
          <p:cNvPicPr preferRelativeResize="0"/>
          <p:nvPr/>
        </p:nvPicPr>
        <p:blipFill rotWithShape="1">
          <a:blip r:embed="rId6">
            <a:alphaModFix/>
          </a:blip>
          <a:srcRect b="0" l="0" r="46109" t="68750"/>
          <a:stretch/>
        </p:blipFill>
        <p:spPr>
          <a:xfrm>
            <a:off x="495300" y="276731"/>
            <a:ext cx="820700" cy="713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7"/>
          <p:cNvPicPr preferRelativeResize="0"/>
          <p:nvPr/>
        </p:nvPicPr>
        <p:blipFill rotWithShape="1">
          <a:blip r:embed="rId7">
            <a:alphaModFix/>
          </a:blip>
          <a:srcRect b="29843" l="30208" r="30762" t="39532"/>
          <a:stretch/>
        </p:blipFill>
        <p:spPr>
          <a:xfrm flipH="1">
            <a:off x="5053613" y="1679950"/>
            <a:ext cx="683825" cy="54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7"/>
          <p:cNvPicPr preferRelativeResize="0"/>
          <p:nvPr/>
        </p:nvPicPr>
        <p:blipFill rotWithShape="1">
          <a:blip r:embed="rId8">
            <a:alphaModFix/>
          </a:blip>
          <a:srcRect b="49291" l="37655" r="31613" t="15299"/>
          <a:stretch/>
        </p:blipFill>
        <p:spPr>
          <a:xfrm>
            <a:off x="888375" y="3985525"/>
            <a:ext cx="657050" cy="75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7"/>
          <p:cNvPicPr preferRelativeResize="0"/>
          <p:nvPr/>
        </p:nvPicPr>
        <p:blipFill rotWithShape="1">
          <a:blip r:embed="rId9">
            <a:alphaModFix/>
          </a:blip>
          <a:srcRect b="31730" l="-1520" r="79199" t="48986"/>
          <a:stretch/>
        </p:blipFill>
        <p:spPr>
          <a:xfrm>
            <a:off x="1647575" y="2245688"/>
            <a:ext cx="1289573" cy="133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7"/>
          <p:cNvPicPr preferRelativeResize="0"/>
          <p:nvPr/>
        </p:nvPicPr>
        <p:blipFill rotWithShape="1">
          <a:blip r:embed="rId9">
            <a:alphaModFix/>
          </a:blip>
          <a:srcRect b="51389" l="-1520" r="79199" t="34305"/>
          <a:stretch/>
        </p:blipFill>
        <p:spPr>
          <a:xfrm>
            <a:off x="6526775" y="1579944"/>
            <a:ext cx="1289575" cy="99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7"/>
          <p:cNvPicPr preferRelativeResize="0"/>
          <p:nvPr/>
        </p:nvPicPr>
        <p:blipFill rotWithShape="1">
          <a:blip r:embed="rId10">
            <a:alphaModFix/>
          </a:blip>
          <a:srcRect b="31637" l="81560" r="5418" t="12207"/>
          <a:stretch/>
        </p:blipFill>
        <p:spPr>
          <a:xfrm>
            <a:off x="7197188" y="3861600"/>
            <a:ext cx="1190625" cy="100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8"/>
          <p:cNvPicPr preferRelativeResize="0"/>
          <p:nvPr/>
        </p:nvPicPr>
        <p:blipFill rotWithShape="1">
          <a:blip r:embed="rId3">
            <a:alphaModFix/>
          </a:blip>
          <a:srcRect b="0" l="0" r="0" t="27076"/>
          <a:stretch/>
        </p:blipFill>
        <p:spPr>
          <a:xfrm>
            <a:off x="277475" y="857925"/>
            <a:ext cx="4031125" cy="278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8"/>
          <p:cNvPicPr preferRelativeResize="0"/>
          <p:nvPr/>
        </p:nvPicPr>
        <p:blipFill rotWithShape="1">
          <a:blip r:embed="rId4">
            <a:alphaModFix/>
          </a:blip>
          <a:srcRect b="75351" l="0" r="0" t="0"/>
          <a:stretch/>
        </p:blipFill>
        <p:spPr>
          <a:xfrm>
            <a:off x="210250" y="-25"/>
            <a:ext cx="3765575" cy="897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8"/>
          <p:cNvSpPr/>
          <p:nvPr/>
        </p:nvSpPr>
        <p:spPr>
          <a:xfrm>
            <a:off x="133950" y="3642750"/>
            <a:ext cx="8876100" cy="15006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2" name="Google Shape;152;p18"/>
          <p:cNvPicPr preferRelativeResize="0"/>
          <p:nvPr/>
        </p:nvPicPr>
        <p:blipFill rotWithShape="1">
          <a:blip r:embed="rId4">
            <a:alphaModFix/>
          </a:blip>
          <a:srcRect b="0" l="4422" r="24936" t="0"/>
          <a:stretch/>
        </p:blipFill>
        <p:spPr>
          <a:xfrm>
            <a:off x="6484174" y="-25"/>
            <a:ext cx="2659825" cy="364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4350" y="0"/>
            <a:ext cx="3765575" cy="3642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8"/>
          <p:cNvSpPr txBox="1"/>
          <p:nvPr>
            <p:ph idx="1" type="body"/>
          </p:nvPr>
        </p:nvSpPr>
        <p:spPr>
          <a:xfrm>
            <a:off x="9656900" y="1828500"/>
            <a:ext cx="303000" cy="14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</a:endParaRPr>
          </a:p>
        </p:txBody>
      </p:sp>
      <p:pic>
        <p:nvPicPr>
          <p:cNvPr id="155" name="Google Shape;155;p18"/>
          <p:cNvPicPr preferRelativeResize="0"/>
          <p:nvPr/>
        </p:nvPicPr>
        <p:blipFill rotWithShape="1">
          <a:blip r:embed="rId5">
            <a:alphaModFix/>
          </a:blip>
          <a:srcRect b="0" l="37694" r="56414" t="0"/>
          <a:stretch/>
        </p:blipFill>
        <p:spPr>
          <a:xfrm>
            <a:off x="8866525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8"/>
          <p:cNvSpPr/>
          <p:nvPr/>
        </p:nvSpPr>
        <p:spPr>
          <a:xfrm>
            <a:off x="691000" y="3883150"/>
            <a:ext cx="1051800" cy="897900"/>
          </a:xfrm>
          <a:prstGeom prst="rect">
            <a:avLst/>
          </a:prstGeom>
          <a:solidFill>
            <a:srgbClr val="413F3F"/>
          </a:solidFill>
          <a:ln cap="flat" cmpd="sng" w="76200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8"/>
          <p:cNvSpPr/>
          <p:nvPr/>
        </p:nvSpPr>
        <p:spPr>
          <a:xfrm>
            <a:off x="2421575" y="3787125"/>
            <a:ext cx="4296900" cy="1181700"/>
          </a:xfrm>
          <a:prstGeom prst="rect">
            <a:avLst/>
          </a:prstGeom>
          <a:solidFill>
            <a:srgbClr val="22272E"/>
          </a:solidFill>
          <a:ln cap="flat" cmpd="sng" w="9525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8"/>
          <p:cNvSpPr txBox="1"/>
          <p:nvPr>
            <p:ph idx="1" type="body"/>
          </p:nvPr>
        </p:nvSpPr>
        <p:spPr>
          <a:xfrm>
            <a:off x="2524500" y="3883150"/>
            <a:ext cx="4121100" cy="9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24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¿Qué fue MAL?</a:t>
            </a:r>
            <a:endParaRPr sz="24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9" name="Google Shape;159;p18"/>
          <p:cNvSpPr/>
          <p:nvPr/>
        </p:nvSpPr>
        <p:spPr>
          <a:xfrm>
            <a:off x="7261425" y="3915100"/>
            <a:ext cx="1051800" cy="897900"/>
          </a:xfrm>
          <a:prstGeom prst="rect">
            <a:avLst/>
          </a:prstGeom>
          <a:solidFill>
            <a:srgbClr val="413F3F"/>
          </a:solidFill>
          <a:ln cap="flat" cmpd="sng" w="76200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65488" y="3984976"/>
            <a:ext cx="657050" cy="758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8"/>
          <p:cNvPicPr preferRelativeResize="0"/>
          <p:nvPr/>
        </p:nvPicPr>
        <p:blipFill rotWithShape="1">
          <a:blip r:embed="rId7">
            <a:alphaModFix/>
          </a:blip>
          <a:srcRect b="11719" l="38251" r="33173" t="37058"/>
          <a:stretch/>
        </p:blipFill>
        <p:spPr>
          <a:xfrm>
            <a:off x="-25512" y="1951225"/>
            <a:ext cx="879198" cy="15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8"/>
          <p:cNvPicPr preferRelativeResize="0"/>
          <p:nvPr/>
        </p:nvPicPr>
        <p:blipFill rotWithShape="1">
          <a:blip r:embed="rId5">
            <a:alphaModFix/>
          </a:blip>
          <a:srcRect b="0" l="37694" r="56414" t="0"/>
          <a:stretch/>
        </p:blipFill>
        <p:spPr>
          <a:xfrm flipH="1">
            <a:off x="-25500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8"/>
          <p:cNvSpPr txBox="1"/>
          <p:nvPr>
            <p:ph type="title"/>
          </p:nvPr>
        </p:nvSpPr>
        <p:spPr>
          <a:xfrm>
            <a:off x="472150" y="447075"/>
            <a:ext cx="2814300" cy="7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u="sng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Este Hito...</a:t>
            </a:r>
            <a:endParaRPr b="1" u="sng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4" name="Google Shape;164;p18"/>
          <p:cNvSpPr txBox="1"/>
          <p:nvPr>
            <p:ph idx="1" type="body"/>
          </p:nvPr>
        </p:nvSpPr>
        <p:spPr>
          <a:xfrm>
            <a:off x="2587025" y="3882063"/>
            <a:ext cx="4121100" cy="9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24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¿Qué fue BIEN?</a:t>
            </a:r>
            <a:endParaRPr sz="24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65" name="Google Shape;165;p18"/>
          <p:cNvPicPr preferRelativeResize="0"/>
          <p:nvPr/>
        </p:nvPicPr>
        <p:blipFill rotWithShape="1">
          <a:blip r:embed="rId8">
            <a:alphaModFix/>
          </a:blip>
          <a:srcRect b="66505" l="11112" r="57855" t="9908"/>
          <a:stretch/>
        </p:blipFill>
        <p:spPr>
          <a:xfrm>
            <a:off x="795375" y="3971162"/>
            <a:ext cx="879176" cy="72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8"/>
          <p:cNvPicPr preferRelativeResize="0"/>
          <p:nvPr/>
        </p:nvPicPr>
        <p:blipFill rotWithShape="1">
          <a:blip r:embed="rId9">
            <a:alphaModFix/>
          </a:blip>
          <a:srcRect b="60086" l="57695" r="9839" t="10738"/>
          <a:stretch/>
        </p:blipFill>
        <p:spPr>
          <a:xfrm>
            <a:off x="827061" y="3953638"/>
            <a:ext cx="779691" cy="756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flipH="1">
            <a:off x="622900" y="1270150"/>
            <a:ext cx="2326690" cy="24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8"/>
          <p:cNvSpPr/>
          <p:nvPr/>
        </p:nvSpPr>
        <p:spPr>
          <a:xfrm>
            <a:off x="3864275" y="915100"/>
            <a:ext cx="4797600" cy="2400000"/>
          </a:xfrm>
          <a:prstGeom prst="rect">
            <a:avLst/>
          </a:prstGeom>
          <a:solidFill>
            <a:srgbClr val="22272E"/>
          </a:solidFill>
          <a:ln cap="flat" cmpd="sng" w="9525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9" name="Google Shape;169;p18"/>
          <p:cNvGrpSpPr/>
          <p:nvPr/>
        </p:nvGrpSpPr>
        <p:grpSpPr>
          <a:xfrm>
            <a:off x="2371330" y="1261812"/>
            <a:ext cx="596858" cy="583141"/>
            <a:chOff x="2524493" y="1529813"/>
            <a:chExt cx="596858" cy="583141"/>
          </a:xfrm>
        </p:grpSpPr>
        <p:pic>
          <p:nvPicPr>
            <p:cNvPr id="170" name="Google Shape;170;p18"/>
            <p:cNvPicPr preferRelativeResize="0"/>
            <p:nvPr/>
          </p:nvPicPr>
          <p:blipFill rotWithShape="1">
            <a:blip r:embed="rId11">
              <a:alphaModFix/>
            </a:blip>
            <a:srcRect b="6016" l="20605" r="22505" t="15237"/>
            <a:stretch/>
          </p:blipFill>
          <p:spPr>
            <a:xfrm>
              <a:off x="2818375" y="1855925"/>
              <a:ext cx="302976" cy="25702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1" name="Google Shape;171;p18"/>
            <p:cNvPicPr preferRelativeResize="0"/>
            <p:nvPr/>
          </p:nvPicPr>
          <p:blipFill rotWithShape="1">
            <a:blip r:embed="rId11">
              <a:alphaModFix/>
            </a:blip>
            <a:srcRect b="6016" l="20605" r="22505" t="15237"/>
            <a:stretch/>
          </p:blipFill>
          <p:spPr>
            <a:xfrm>
              <a:off x="2524493" y="1757800"/>
              <a:ext cx="187308" cy="1589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2" name="Google Shape;172;p18"/>
            <p:cNvPicPr preferRelativeResize="0"/>
            <p:nvPr/>
          </p:nvPicPr>
          <p:blipFill rotWithShape="1">
            <a:blip r:embed="rId11">
              <a:alphaModFix/>
            </a:blip>
            <a:srcRect b="6016" l="20605" r="22505" t="15237"/>
            <a:stretch/>
          </p:blipFill>
          <p:spPr>
            <a:xfrm>
              <a:off x="2796518" y="1529813"/>
              <a:ext cx="187308" cy="1589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3" name="Google Shape;173;p18"/>
          <p:cNvSpPr txBox="1"/>
          <p:nvPr/>
        </p:nvSpPr>
        <p:spPr>
          <a:xfrm>
            <a:off x="4085825" y="1268500"/>
            <a:ext cx="43545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r>
              <a:rPr b="1" lang="e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Trabajo semanal constante por parte de todos los miembros</a:t>
            </a:r>
            <a:endParaRPr b="1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r>
              <a:rPr b="1" lang="e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Colaboración entre los miembros del grupo </a:t>
            </a:r>
            <a:endParaRPr b="1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r>
              <a:rPr b="1" lang="e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Buena comunicación</a:t>
            </a:r>
            <a:endParaRPr b="1" sz="15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4" name="Google Shape;174;p18"/>
          <p:cNvSpPr txBox="1"/>
          <p:nvPr/>
        </p:nvSpPr>
        <p:spPr>
          <a:xfrm>
            <a:off x="4082225" y="1145350"/>
            <a:ext cx="42969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r>
              <a:rPr b="1" lang="e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JAVASCRIPT</a:t>
            </a:r>
            <a:endParaRPr b="1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ourier New"/>
              <a:buChar char="●"/>
            </a:pPr>
            <a:r>
              <a:rPr b="1" lang="e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JSON arcaicos, ortopédico, difícil, anticuado, etcétera</a:t>
            </a:r>
            <a:endParaRPr b="1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ourier New"/>
              <a:buChar char="●"/>
            </a:pPr>
            <a:r>
              <a:rPr b="1" lang="e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Sacrificio de algunos apartados estéticos por falta de tiempo</a:t>
            </a:r>
            <a:endParaRPr b="1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175" name="Google Shape;175;p18"/>
          <p:cNvGrpSpPr/>
          <p:nvPr/>
        </p:nvGrpSpPr>
        <p:grpSpPr>
          <a:xfrm>
            <a:off x="1999350" y="1203983"/>
            <a:ext cx="968827" cy="857941"/>
            <a:chOff x="2160313" y="1305758"/>
            <a:chExt cx="968827" cy="857941"/>
          </a:xfrm>
        </p:grpSpPr>
        <p:pic>
          <p:nvPicPr>
            <p:cNvPr id="176" name="Google Shape;176;p18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 rot="1213710">
              <a:off x="2494625" y="1560041"/>
              <a:ext cx="561454" cy="52271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7" name="Google Shape;177;p18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 rot="-102">
              <a:off x="2160313" y="1305766"/>
              <a:ext cx="561454" cy="52271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8" name="Google Shape;178;p18"/>
          <p:cNvPicPr preferRelativeResize="0"/>
          <p:nvPr/>
        </p:nvPicPr>
        <p:blipFill rotWithShape="1">
          <a:blip r:embed="rId13">
            <a:alphaModFix/>
          </a:blip>
          <a:srcRect b="31637" l="81560" r="5418" t="12207"/>
          <a:stretch/>
        </p:blipFill>
        <p:spPr>
          <a:xfrm>
            <a:off x="7197188" y="3861600"/>
            <a:ext cx="1190625" cy="100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9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/>
          <p:nvPr/>
        </p:nvSpPr>
        <p:spPr>
          <a:xfrm>
            <a:off x="7261425" y="3915100"/>
            <a:ext cx="1051800" cy="897900"/>
          </a:xfrm>
          <a:prstGeom prst="rect">
            <a:avLst/>
          </a:prstGeom>
          <a:solidFill>
            <a:srgbClr val="413F3F"/>
          </a:solidFill>
          <a:ln cap="flat" cmpd="sng" w="76200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9"/>
          <p:cNvSpPr/>
          <p:nvPr/>
        </p:nvSpPr>
        <p:spPr>
          <a:xfrm>
            <a:off x="2421575" y="3787125"/>
            <a:ext cx="4296900" cy="1181700"/>
          </a:xfrm>
          <a:prstGeom prst="rect">
            <a:avLst/>
          </a:prstGeom>
          <a:solidFill>
            <a:srgbClr val="22272E"/>
          </a:solidFill>
          <a:ln cap="flat" cmpd="sng" w="9525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9"/>
          <p:cNvSpPr/>
          <p:nvPr/>
        </p:nvSpPr>
        <p:spPr>
          <a:xfrm>
            <a:off x="691000" y="3883150"/>
            <a:ext cx="1051800" cy="897900"/>
          </a:xfrm>
          <a:prstGeom prst="rect">
            <a:avLst/>
          </a:prstGeom>
          <a:solidFill>
            <a:srgbClr val="413F3F"/>
          </a:solidFill>
          <a:ln cap="flat" cmpd="sng" w="76200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9"/>
          <p:cNvSpPr/>
          <p:nvPr/>
        </p:nvSpPr>
        <p:spPr>
          <a:xfrm>
            <a:off x="133950" y="3642750"/>
            <a:ext cx="8876100" cy="15006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7" name="Google Shape;18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175" y="0"/>
            <a:ext cx="3765575" cy="364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19"/>
          <p:cNvPicPr preferRelativeResize="0"/>
          <p:nvPr/>
        </p:nvPicPr>
        <p:blipFill rotWithShape="1">
          <a:blip r:embed="rId4">
            <a:alphaModFix/>
          </a:blip>
          <a:srcRect b="11719" l="38251" r="33173" t="37058"/>
          <a:stretch/>
        </p:blipFill>
        <p:spPr>
          <a:xfrm>
            <a:off x="-25512" y="1951225"/>
            <a:ext cx="879198" cy="15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9"/>
          <p:cNvPicPr preferRelativeResize="0"/>
          <p:nvPr/>
        </p:nvPicPr>
        <p:blipFill rotWithShape="1">
          <a:blip r:embed="rId3">
            <a:alphaModFix/>
          </a:blip>
          <a:srcRect b="0" l="4422" r="24936" t="0"/>
          <a:stretch/>
        </p:blipFill>
        <p:spPr>
          <a:xfrm>
            <a:off x="6484174" y="-25"/>
            <a:ext cx="2659825" cy="364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4350" y="0"/>
            <a:ext cx="3765575" cy="364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7900" y="456600"/>
            <a:ext cx="8598625" cy="451222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9"/>
          <p:cNvSpPr txBox="1"/>
          <p:nvPr>
            <p:ph idx="1" type="body"/>
          </p:nvPr>
        </p:nvSpPr>
        <p:spPr>
          <a:xfrm>
            <a:off x="9656900" y="1828500"/>
            <a:ext cx="303000" cy="14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</a:endParaRPr>
          </a:p>
        </p:txBody>
      </p:sp>
      <p:pic>
        <p:nvPicPr>
          <p:cNvPr id="193" name="Google Shape;193;p19"/>
          <p:cNvPicPr preferRelativeResize="0"/>
          <p:nvPr/>
        </p:nvPicPr>
        <p:blipFill rotWithShape="1">
          <a:blip r:embed="rId6">
            <a:alphaModFix/>
          </a:blip>
          <a:srcRect b="0" l="37694" r="56414" t="0"/>
          <a:stretch/>
        </p:blipFill>
        <p:spPr>
          <a:xfrm>
            <a:off x="8866525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19"/>
          <p:cNvPicPr preferRelativeResize="0"/>
          <p:nvPr/>
        </p:nvPicPr>
        <p:blipFill rotWithShape="1">
          <a:blip r:embed="rId6">
            <a:alphaModFix/>
          </a:blip>
          <a:srcRect b="0" l="37694" r="56414" t="0"/>
          <a:stretch/>
        </p:blipFill>
        <p:spPr>
          <a:xfrm flipH="1">
            <a:off x="-25500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9"/>
          <p:cNvSpPr txBox="1"/>
          <p:nvPr>
            <p:ph type="title"/>
          </p:nvPr>
        </p:nvSpPr>
        <p:spPr>
          <a:xfrm>
            <a:off x="-4080375" y="73950"/>
            <a:ext cx="3154800" cy="13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u="sng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6" name="Google Shape;196;p19"/>
          <p:cNvSpPr/>
          <p:nvPr/>
        </p:nvSpPr>
        <p:spPr>
          <a:xfrm>
            <a:off x="905725" y="2173825"/>
            <a:ext cx="657000" cy="728700"/>
          </a:xfrm>
          <a:prstGeom prst="rect">
            <a:avLst/>
          </a:prstGeom>
          <a:solidFill>
            <a:srgbClr val="413F3F"/>
          </a:solidFill>
          <a:ln cap="flat" cmpd="sng" w="76200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9"/>
          <p:cNvSpPr txBox="1"/>
          <p:nvPr/>
        </p:nvSpPr>
        <p:spPr>
          <a:xfrm>
            <a:off x="-3367025" y="1328613"/>
            <a:ext cx="2994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98" name="Google Shape;198;p19"/>
          <p:cNvSpPr txBox="1"/>
          <p:nvPr/>
        </p:nvSpPr>
        <p:spPr>
          <a:xfrm>
            <a:off x="-2953775" y="2330425"/>
            <a:ext cx="2816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99" name="Google Shape;199;p19"/>
          <p:cNvSpPr txBox="1"/>
          <p:nvPr/>
        </p:nvSpPr>
        <p:spPr>
          <a:xfrm>
            <a:off x="-1282362" y="1453338"/>
            <a:ext cx="2816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200" name="Google Shape;200;p19"/>
          <p:cNvSpPr txBox="1"/>
          <p:nvPr/>
        </p:nvSpPr>
        <p:spPr>
          <a:xfrm>
            <a:off x="-2956045" y="1942813"/>
            <a:ext cx="2878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01" name="Google Shape;201;p19"/>
          <p:cNvPicPr preferRelativeResize="0"/>
          <p:nvPr/>
        </p:nvPicPr>
        <p:blipFill rotWithShape="1">
          <a:blip r:embed="rId7">
            <a:alphaModFix/>
          </a:blip>
          <a:srcRect b="15382" l="15666" r="13761" t="9688"/>
          <a:stretch/>
        </p:blipFill>
        <p:spPr>
          <a:xfrm>
            <a:off x="965238" y="2252575"/>
            <a:ext cx="537965" cy="57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19"/>
          <p:cNvSpPr/>
          <p:nvPr/>
        </p:nvSpPr>
        <p:spPr>
          <a:xfrm>
            <a:off x="905725" y="3073175"/>
            <a:ext cx="657000" cy="728700"/>
          </a:xfrm>
          <a:prstGeom prst="rect">
            <a:avLst/>
          </a:prstGeom>
          <a:solidFill>
            <a:srgbClr val="413F3F"/>
          </a:solidFill>
          <a:ln cap="flat" cmpd="sng" w="76200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3" name="Google Shape;203;p19"/>
          <p:cNvPicPr preferRelativeResize="0"/>
          <p:nvPr/>
        </p:nvPicPr>
        <p:blipFill rotWithShape="1">
          <a:blip r:embed="rId8">
            <a:alphaModFix/>
          </a:blip>
          <a:srcRect b="11728" l="26956" r="11724" t="33390"/>
          <a:stretch/>
        </p:blipFill>
        <p:spPr>
          <a:xfrm>
            <a:off x="1002112" y="3229775"/>
            <a:ext cx="464225" cy="41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19"/>
          <p:cNvSpPr/>
          <p:nvPr/>
        </p:nvSpPr>
        <p:spPr>
          <a:xfrm>
            <a:off x="1803463" y="3073175"/>
            <a:ext cx="657000" cy="728700"/>
          </a:xfrm>
          <a:prstGeom prst="rect">
            <a:avLst/>
          </a:prstGeom>
          <a:solidFill>
            <a:srgbClr val="413F3F"/>
          </a:solidFill>
          <a:ln cap="flat" cmpd="sng" w="76200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9"/>
          <p:cNvSpPr/>
          <p:nvPr/>
        </p:nvSpPr>
        <p:spPr>
          <a:xfrm>
            <a:off x="1803475" y="2173825"/>
            <a:ext cx="657000" cy="728700"/>
          </a:xfrm>
          <a:prstGeom prst="rect">
            <a:avLst/>
          </a:prstGeom>
          <a:solidFill>
            <a:srgbClr val="413F3F"/>
          </a:solidFill>
          <a:ln cap="flat" cmpd="sng" w="76200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9"/>
          <p:cNvSpPr/>
          <p:nvPr/>
        </p:nvSpPr>
        <p:spPr>
          <a:xfrm>
            <a:off x="2652338" y="2173825"/>
            <a:ext cx="657000" cy="728700"/>
          </a:xfrm>
          <a:prstGeom prst="rect">
            <a:avLst/>
          </a:prstGeom>
          <a:solidFill>
            <a:srgbClr val="413F3F"/>
          </a:solidFill>
          <a:ln cap="flat" cmpd="sng" w="76200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9"/>
          <p:cNvSpPr/>
          <p:nvPr/>
        </p:nvSpPr>
        <p:spPr>
          <a:xfrm>
            <a:off x="2652338" y="3073175"/>
            <a:ext cx="657000" cy="728700"/>
          </a:xfrm>
          <a:prstGeom prst="rect">
            <a:avLst/>
          </a:prstGeom>
          <a:solidFill>
            <a:srgbClr val="413F3F"/>
          </a:solidFill>
          <a:ln cap="flat" cmpd="sng" w="76200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8" name="Google Shape;208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640329">
            <a:off x="2775934" y="2326897"/>
            <a:ext cx="422556" cy="422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1641065">
            <a:off x="1835987" y="2198274"/>
            <a:ext cx="631201" cy="679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19"/>
          <p:cNvPicPr preferRelativeResize="0"/>
          <p:nvPr/>
        </p:nvPicPr>
        <p:blipFill rotWithShape="1">
          <a:blip r:embed="rId11">
            <a:alphaModFix/>
          </a:blip>
          <a:srcRect b="19577" l="16456" r="15902" t="19565"/>
          <a:stretch/>
        </p:blipFill>
        <p:spPr>
          <a:xfrm>
            <a:off x="1893725" y="3215525"/>
            <a:ext cx="493500" cy="444008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19"/>
          <p:cNvSpPr txBox="1"/>
          <p:nvPr/>
        </p:nvSpPr>
        <p:spPr>
          <a:xfrm>
            <a:off x="5168000" y="1938063"/>
            <a:ext cx="2994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Arte y sonido</a:t>
            </a:r>
            <a:endParaRPr b="1"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2" name="Google Shape;212;p19"/>
          <p:cNvSpPr txBox="1"/>
          <p:nvPr/>
        </p:nvSpPr>
        <p:spPr>
          <a:xfrm>
            <a:off x="-3234525" y="456600"/>
            <a:ext cx="2994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213" name="Google Shape;213;p19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2718225" y="3214664"/>
            <a:ext cx="537950" cy="445713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19"/>
          <p:cNvSpPr/>
          <p:nvPr/>
        </p:nvSpPr>
        <p:spPr>
          <a:xfrm>
            <a:off x="853675" y="1219200"/>
            <a:ext cx="3383100" cy="762900"/>
          </a:xfrm>
          <a:prstGeom prst="rect">
            <a:avLst/>
          </a:prstGeom>
          <a:solidFill>
            <a:srgbClr val="22272E"/>
          </a:solidFill>
          <a:ln cap="flat" cmpd="sng" w="9525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2800" u="sng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Juego final</a:t>
            </a:r>
            <a:endParaRPr sz="2200" u="sng"/>
          </a:p>
        </p:txBody>
      </p:sp>
      <p:sp>
        <p:nvSpPr>
          <p:cNvPr id="215" name="Google Shape;215;p19"/>
          <p:cNvSpPr/>
          <p:nvPr/>
        </p:nvSpPr>
        <p:spPr>
          <a:xfrm>
            <a:off x="5143300" y="1375300"/>
            <a:ext cx="2816700" cy="492900"/>
          </a:xfrm>
          <a:prstGeom prst="rect">
            <a:avLst/>
          </a:prstGeom>
          <a:solidFill>
            <a:srgbClr val="22272E"/>
          </a:solidFill>
          <a:ln cap="flat" cmpd="sng" w="9525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20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Resultado</a:t>
            </a:r>
            <a:endParaRPr/>
          </a:p>
        </p:txBody>
      </p:sp>
      <p:sp>
        <p:nvSpPr>
          <p:cNvPr id="216" name="Google Shape;216;p19"/>
          <p:cNvSpPr/>
          <p:nvPr/>
        </p:nvSpPr>
        <p:spPr>
          <a:xfrm>
            <a:off x="5143312" y="1375300"/>
            <a:ext cx="2816700" cy="492900"/>
          </a:xfrm>
          <a:prstGeom prst="rect">
            <a:avLst/>
          </a:prstGeom>
          <a:solidFill>
            <a:srgbClr val="22272E"/>
          </a:solidFill>
          <a:ln cap="flat" cmpd="sng" w="9525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20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Queríamos...</a:t>
            </a:r>
            <a:endParaRPr/>
          </a:p>
        </p:txBody>
      </p:sp>
      <p:sp>
        <p:nvSpPr>
          <p:cNvPr id="217" name="Google Shape;217;p19"/>
          <p:cNvSpPr/>
          <p:nvPr/>
        </p:nvSpPr>
        <p:spPr>
          <a:xfrm>
            <a:off x="853675" y="1240275"/>
            <a:ext cx="3383100" cy="762900"/>
          </a:xfrm>
          <a:prstGeom prst="rect">
            <a:avLst/>
          </a:prstGeom>
          <a:solidFill>
            <a:srgbClr val="22272E"/>
          </a:solidFill>
          <a:ln cap="flat" cmpd="sng" w="9525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2800" u="sng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Hito 3</a:t>
            </a:r>
            <a:endParaRPr sz="2200" u="sng"/>
          </a:p>
        </p:txBody>
      </p:sp>
      <p:sp>
        <p:nvSpPr>
          <p:cNvPr id="218" name="Google Shape;218;p19"/>
          <p:cNvSpPr txBox="1"/>
          <p:nvPr/>
        </p:nvSpPr>
        <p:spPr>
          <a:xfrm>
            <a:off x="5168000" y="2353563"/>
            <a:ext cx="305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Menú de juego</a:t>
            </a:r>
            <a:endParaRPr b="1"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9" name="Google Shape;219;p19"/>
          <p:cNvSpPr txBox="1"/>
          <p:nvPr/>
        </p:nvSpPr>
        <p:spPr>
          <a:xfrm>
            <a:off x="5168000" y="2778513"/>
            <a:ext cx="3059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Corrección de fallos y unión de elementos</a:t>
            </a:r>
            <a:endParaRPr b="1"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20" name="Google Shape;220;p19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5032275" y="2123319"/>
            <a:ext cx="2816701" cy="1536668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19"/>
          <p:cNvSpPr txBox="1"/>
          <p:nvPr/>
        </p:nvSpPr>
        <p:spPr>
          <a:xfrm>
            <a:off x="5168000" y="3425025"/>
            <a:ext cx="2994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Fin de juego</a:t>
            </a:r>
            <a:endParaRPr b="1"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3F3F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1685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6075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0"/>
          <p:cNvSpPr txBox="1"/>
          <p:nvPr>
            <p:ph type="title"/>
          </p:nvPr>
        </p:nvSpPr>
        <p:spPr>
          <a:xfrm>
            <a:off x="551550" y="678500"/>
            <a:ext cx="814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2720" u="sng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UML</a:t>
            </a:r>
            <a:endParaRPr b="1" sz="2720" u="sng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9" name="Google Shape;229;p20"/>
          <p:cNvSpPr txBox="1"/>
          <p:nvPr>
            <p:ph idx="1" type="body"/>
          </p:nvPr>
        </p:nvSpPr>
        <p:spPr>
          <a:xfrm>
            <a:off x="551550" y="1312050"/>
            <a:ext cx="3314700" cy="34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30" name="Google Shape;230;p20"/>
          <p:cNvPicPr preferRelativeResize="0"/>
          <p:nvPr/>
        </p:nvPicPr>
        <p:blipFill rotWithShape="1">
          <a:blip r:embed="rId5">
            <a:alphaModFix/>
          </a:blip>
          <a:srcRect b="0" l="37694" r="56414" t="0"/>
          <a:stretch/>
        </p:blipFill>
        <p:spPr>
          <a:xfrm>
            <a:off x="8832300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0"/>
          <p:cNvPicPr preferRelativeResize="0"/>
          <p:nvPr/>
        </p:nvPicPr>
        <p:blipFill rotWithShape="1">
          <a:blip r:embed="rId5">
            <a:alphaModFix/>
          </a:blip>
          <a:srcRect b="0" l="37694" r="56414" t="0"/>
          <a:stretch/>
        </p:blipFill>
        <p:spPr>
          <a:xfrm flipH="1">
            <a:off x="8725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0"/>
          <p:cNvPicPr preferRelativeResize="0"/>
          <p:nvPr/>
        </p:nvPicPr>
        <p:blipFill rotWithShape="1">
          <a:blip r:embed="rId6">
            <a:alphaModFix/>
          </a:blip>
          <a:srcRect b="24566" l="17951" r="18459" t="24561"/>
          <a:stretch/>
        </p:blipFill>
        <p:spPr>
          <a:xfrm>
            <a:off x="742363" y="3545075"/>
            <a:ext cx="1779850" cy="142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0"/>
          <p:cNvPicPr preferRelativeResize="0"/>
          <p:nvPr/>
        </p:nvPicPr>
        <p:blipFill rotWithShape="1">
          <a:blip r:embed="rId5">
            <a:alphaModFix/>
          </a:blip>
          <a:srcRect b="0" l="37694" r="56414" t="0"/>
          <a:stretch/>
        </p:blipFill>
        <p:spPr>
          <a:xfrm flipH="1">
            <a:off x="3449925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11289" y="2571750"/>
            <a:ext cx="1442014" cy="135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752900" y="113888"/>
            <a:ext cx="5079401" cy="4915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3F3F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1685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6075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1"/>
          <p:cNvSpPr txBox="1"/>
          <p:nvPr>
            <p:ph type="title"/>
          </p:nvPr>
        </p:nvSpPr>
        <p:spPr>
          <a:xfrm>
            <a:off x="551525" y="678500"/>
            <a:ext cx="292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2720" u="sng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Investigación</a:t>
            </a:r>
            <a:endParaRPr b="1" sz="2720" u="sng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3" name="Google Shape;243;p21"/>
          <p:cNvSpPr txBox="1"/>
          <p:nvPr>
            <p:ph idx="1" type="body"/>
          </p:nvPr>
        </p:nvSpPr>
        <p:spPr>
          <a:xfrm>
            <a:off x="551525" y="1312050"/>
            <a:ext cx="2925300" cy="34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Nuestro equipo se ha asegurado de que el Midwest Express sea una representación fiel de un tren de época.</a:t>
            </a:r>
            <a:endParaRPr sz="16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44" name="Google Shape;244;p21"/>
          <p:cNvPicPr preferRelativeResize="0"/>
          <p:nvPr/>
        </p:nvPicPr>
        <p:blipFill rotWithShape="1">
          <a:blip r:embed="rId5">
            <a:alphaModFix/>
          </a:blip>
          <a:srcRect b="0" l="37694" r="56414" t="0"/>
          <a:stretch/>
        </p:blipFill>
        <p:spPr>
          <a:xfrm>
            <a:off x="8832300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1"/>
          <p:cNvPicPr preferRelativeResize="0"/>
          <p:nvPr/>
        </p:nvPicPr>
        <p:blipFill rotWithShape="1">
          <a:blip r:embed="rId5">
            <a:alphaModFix/>
          </a:blip>
          <a:srcRect b="0" l="37694" r="56414" t="0"/>
          <a:stretch/>
        </p:blipFill>
        <p:spPr>
          <a:xfrm flipH="1">
            <a:off x="8725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67125" y="358800"/>
            <a:ext cx="2777499" cy="4563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44625" y="2366000"/>
            <a:ext cx="2487675" cy="2555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344625" y="358800"/>
            <a:ext cx="2487675" cy="2007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